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674" r:id="rId6"/>
  </p:sldMasterIdLst>
  <p:notesMasterIdLst>
    <p:notesMasterId r:id="rId42"/>
  </p:notesMasterIdLst>
  <p:sldIdLst>
    <p:sldId id="266" r:id="rId7"/>
    <p:sldId id="284" r:id="rId8"/>
    <p:sldId id="256" r:id="rId9"/>
    <p:sldId id="285" r:id="rId10"/>
    <p:sldId id="287" r:id="rId11"/>
    <p:sldId id="286" r:id="rId12"/>
    <p:sldId id="288" r:id="rId13"/>
    <p:sldId id="259" r:id="rId14"/>
    <p:sldId id="271" r:id="rId15"/>
    <p:sldId id="272" r:id="rId16"/>
    <p:sldId id="289" r:id="rId17"/>
    <p:sldId id="267" r:id="rId18"/>
    <p:sldId id="260" r:id="rId19"/>
    <p:sldId id="268" r:id="rId20"/>
    <p:sldId id="262" r:id="rId21"/>
    <p:sldId id="263" r:id="rId22"/>
    <p:sldId id="264" r:id="rId23"/>
    <p:sldId id="282" r:id="rId24"/>
    <p:sldId id="269" r:id="rId25"/>
    <p:sldId id="261" r:id="rId26"/>
    <p:sldId id="270" r:id="rId27"/>
    <p:sldId id="292" r:id="rId28"/>
    <p:sldId id="273" r:id="rId29"/>
    <p:sldId id="275" r:id="rId30"/>
    <p:sldId id="293" r:id="rId31"/>
    <p:sldId id="278" r:id="rId32"/>
    <p:sldId id="279" r:id="rId33"/>
    <p:sldId id="276" r:id="rId34"/>
    <p:sldId id="277" r:id="rId35"/>
    <p:sldId id="294" r:id="rId36"/>
    <p:sldId id="280" r:id="rId37"/>
    <p:sldId id="290" r:id="rId38"/>
    <p:sldId id="281" r:id="rId39"/>
    <p:sldId id="291" r:id="rId40"/>
    <p:sldId id="2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689DF-CE0E-6B82-12AE-677556420DE0}" v="4" dt="2022-11-15T22:20:10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/>
    <p:restoredTop sz="96303"/>
  </p:normalViewPr>
  <p:slideViewPr>
    <p:cSldViewPr snapToGrid="0">
      <p:cViewPr varScale="1">
        <p:scale>
          <a:sx n="144" d="100"/>
          <a:sy n="144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8AE3C-59FF-0943-A482-821BBCED338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2A9A4-D08D-804A-AD96-BE4B03C8C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4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879F-3559-A044-B8F0-6EA80D7F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CA63-8312-2149-B375-48F5CA4E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261"/>
            <a:ext cx="10515600" cy="961802"/>
          </a:xfrm>
        </p:spPr>
        <p:txBody>
          <a:bodyPr lIns="0" t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2AEB0-960C-C942-A603-7B83DEA2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B4A-DA30-7E4C-A1A7-4BC1E6096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-no photo 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18218B-D464-5CC1-785C-B5001CDEDC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0"/>
            <a:ext cx="7924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049B8-0419-E80B-5ED3-26E5C6D056E5}"/>
              </a:ext>
            </a:extLst>
          </p:cNvPr>
          <p:cNvSpPr/>
          <p:nvPr userDrawn="1"/>
        </p:nvSpPr>
        <p:spPr>
          <a:xfrm>
            <a:off x="1067283" y="3429000"/>
            <a:ext cx="5914711" cy="185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089282-3635-A3CA-BDFA-C0CC7BB24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093" y="4695574"/>
            <a:ext cx="5351695" cy="387414"/>
          </a:xfrm>
        </p:spPr>
        <p:txBody>
          <a:bodyPr/>
          <a:lstStyle>
            <a:lvl1pPr>
              <a:lnSpc>
                <a:spcPts val="3300"/>
              </a:lnSpc>
              <a:defRPr sz="2400" baseline="0">
                <a:solidFill>
                  <a:schemeClr val="tx1"/>
                </a:solidFill>
              </a:defRPr>
            </a:lvl1pPr>
            <a:lvl3pPr marL="2286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A41E7-CD83-F34F-B245-8471ABE55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95093" y="3652481"/>
            <a:ext cx="5351694" cy="923330"/>
          </a:xfrm>
        </p:spPr>
        <p:txBody>
          <a:bodyPr lIns="0" tIns="0"/>
          <a:lstStyle>
            <a:lvl1pPr marL="0" indent="0" algn="l">
              <a:lnSpc>
                <a:spcPts val="3600"/>
              </a:lnSpc>
              <a:buNone/>
              <a:defRPr sz="36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6D9A22-43E7-96B6-1472-76B39BD30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4" t="7385" r="10748" b="10660"/>
          <a:stretch/>
        </p:blipFill>
        <p:spPr>
          <a:xfrm>
            <a:off x="667265" y="810474"/>
            <a:ext cx="3262184" cy="17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2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-no photo 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18218B-D464-5CC1-785C-B5001CDEDC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0"/>
            <a:ext cx="7924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049B8-0419-E80B-5ED3-26E5C6D056E5}"/>
              </a:ext>
            </a:extLst>
          </p:cNvPr>
          <p:cNvSpPr/>
          <p:nvPr userDrawn="1"/>
        </p:nvSpPr>
        <p:spPr>
          <a:xfrm>
            <a:off x="1067283" y="3429000"/>
            <a:ext cx="5914711" cy="185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089282-3635-A3CA-BDFA-C0CC7BB24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093" y="4695574"/>
            <a:ext cx="5351695" cy="387414"/>
          </a:xfrm>
        </p:spPr>
        <p:txBody>
          <a:bodyPr/>
          <a:lstStyle>
            <a:lvl1pPr>
              <a:lnSpc>
                <a:spcPts val="3300"/>
              </a:lnSpc>
              <a:defRPr sz="2400" baseline="0">
                <a:solidFill>
                  <a:schemeClr val="tx1"/>
                </a:solidFill>
              </a:defRPr>
            </a:lvl1pPr>
            <a:lvl3pPr marL="2286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A41E7-CD83-F34F-B245-8471ABE55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95093" y="3652481"/>
            <a:ext cx="5351694" cy="923330"/>
          </a:xfrm>
        </p:spPr>
        <p:txBody>
          <a:bodyPr lIns="0" tIns="0"/>
          <a:lstStyle>
            <a:lvl1pPr marL="0" indent="0" algn="l">
              <a:lnSpc>
                <a:spcPts val="3600"/>
              </a:lnSpc>
              <a:buNone/>
              <a:defRPr sz="36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79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D5FF-93C7-9247-8BCC-7F40EEB82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A41E7-CD83-F34F-B245-8471ABE55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438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D2ED24-F04E-6C6F-E206-5819EF411377}"/>
              </a:ext>
            </a:extLst>
          </p:cNvPr>
          <p:cNvSpPr/>
          <p:nvPr userDrawn="1"/>
        </p:nvSpPr>
        <p:spPr>
          <a:xfrm rot="16200000">
            <a:off x="6029939" y="3036145"/>
            <a:ext cx="143749" cy="1512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hoto editab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4863B-3096-CDB4-B8E3-546E6925B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7" y="-1"/>
            <a:ext cx="7937158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F049B8-0419-E80B-5ED3-26E5C6D056E5}"/>
              </a:ext>
            </a:extLst>
          </p:cNvPr>
          <p:cNvSpPr/>
          <p:nvPr userDrawn="1"/>
        </p:nvSpPr>
        <p:spPr>
          <a:xfrm>
            <a:off x="6096000" y="2275790"/>
            <a:ext cx="5257800" cy="304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089282-3635-A3CA-BDFA-C0CC7BB24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9007" y="4164233"/>
            <a:ext cx="4740876" cy="423193"/>
          </a:xfrm>
        </p:spPr>
        <p:txBody>
          <a:bodyPr/>
          <a:lstStyle>
            <a:lvl1pPr>
              <a:lnSpc>
                <a:spcPts val="3300"/>
              </a:lnSpc>
              <a:defRPr sz="2800" baseline="0">
                <a:solidFill>
                  <a:schemeClr val="tx1"/>
                </a:solidFill>
              </a:defRPr>
            </a:lvl1pPr>
            <a:lvl3pPr marL="2286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A41E7-CD83-F34F-B245-8471ABE55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9006" y="3121140"/>
            <a:ext cx="4740876" cy="923330"/>
          </a:xfrm>
        </p:spPr>
        <p:txBody>
          <a:bodyPr lIns="0" tIns="0"/>
          <a:lstStyle>
            <a:lvl1pPr marL="0" indent="0" algn="l">
              <a:lnSpc>
                <a:spcPts val="3600"/>
              </a:lnSpc>
              <a:buNone/>
              <a:defRPr sz="36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089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hoto editab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20504F-2BA0-7B2E-A923-07CC7326A1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924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049B8-0419-E80B-5ED3-26E5C6D056E5}"/>
              </a:ext>
            </a:extLst>
          </p:cNvPr>
          <p:cNvSpPr/>
          <p:nvPr userDrawn="1"/>
        </p:nvSpPr>
        <p:spPr>
          <a:xfrm>
            <a:off x="6096000" y="2275790"/>
            <a:ext cx="5257800" cy="304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089282-3635-A3CA-BDFA-C0CC7BB24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9007" y="4164233"/>
            <a:ext cx="4740876" cy="423193"/>
          </a:xfrm>
        </p:spPr>
        <p:txBody>
          <a:bodyPr/>
          <a:lstStyle>
            <a:lvl1pPr>
              <a:lnSpc>
                <a:spcPts val="3300"/>
              </a:lnSpc>
              <a:defRPr sz="2800" baseline="0">
                <a:solidFill>
                  <a:schemeClr val="tx1"/>
                </a:solidFill>
              </a:defRPr>
            </a:lvl1pPr>
            <a:lvl3pPr marL="2286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A41E7-CD83-F34F-B245-8471ABE55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9006" y="3121140"/>
            <a:ext cx="4740876" cy="923330"/>
          </a:xfrm>
        </p:spPr>
        <p:txBody>
          <a:bodyPr lIns="0" tIns="0"/>
          <a:lstStyle>
            <a:lvl1pPr marL="0" indent="0" algn="l">
              <a:lnSpc>
                <a:spcPts val="3600"/>
              </a:lnSpc>
              <a:buNone/>
              <a:defRPr sz="36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25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879F-3559-A044-B8F0-6EA80D7F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CA63-8312-2149-B375-48F5CA4E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261"/>
            <a:ext cx="10515600" cy="961802"/>
          </a:xfrm>
        </p:spPr>
        <p:txBody>
          <a:bodyPr lIns="0" t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614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2B30F-85D3-A36D-D611-D2722AC34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35" y="6190735"/>
            <a:ext cx="2977979" cy="6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7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052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17A1B-418A-1548-898E-350192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BC8BAA-6DA8-7925-54F3-03AA362B88E6}"/>
              </a:ext>
            </a:extLst>
          </p:cNvPr>
          <p:cNvSpPr/>
          <p:nvPr userDrawn="1"/>
        </p:nvSpPr>
        <p:spPr>
          <a:xfrm>
            <a:off x="0" y="0"/>
            <a:ext cx="1618735" cy="32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297-1E03-BA4E-86D6-7233E562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730"/>
            <a:ext cx="10515600" cy="57647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8C86-4EC8-E848-B44C-19CEA00DE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556"/>
            <a:ext cx="5181600" cy="961802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61939-1433-EB42-B76A-124F33018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5556"/>
            <a:ext cx="5181600" cy="961802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FF6FA-2535-5444-99D5-71A30295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B4A-DA30-7E4C-A1A7-4BC1E60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297-1E03-BA4E-86D6-7233E562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730"/>
            <a:ext cx="6847702" cy="57647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8C86-4EC8-E848-B44C-19CEA00DE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15556"/>
            <a:ext cx="6847703" cy="961802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3020-6D63-04DD-5AE0-2740CDD9A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443" y="-1"/>
            <a:ext cx="4279557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4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297-1E03-BA4E-86D6-7233E562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730"/>
            <a:ext cx="6798276" cy="57647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8C86-4EC8-E848-B44C-19CEA00DE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556"/>
            <a:ext cx="6798276" cy="961802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DAD381-53B0-AC96-D6D8-9A0BCCE34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0"/>
            <a:ext cx="42672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297-1E03-BA4E-86D6-7233E562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730"/>
            <a:ext cx="6847702" cy="57647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8C86-4EC8-E848-B44C-19CEA00DE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15556"/>
            <a:ext cx="6847703" cy="961802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3020-6D63-04DD-5AE0-2740CDD9A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443" y="-1"/>
            <a:ext cx="4279557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7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297-1E03-BA4E-86D6-7233E562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730"/>
            <a:ext cx="6798276" cy="57647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8C86-4EC8-E848-B44C-19CEA00DE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556"/>
            <a:ext cx="6798276" cy="961802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DAD381-53B0-AC96-D6D8-9A0BCCE34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0"/>
            <a:ext cx="42672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2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879F-3559-A044-B8F0-6EA80D7F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CA63-8312-2149-B375-48F5CA4E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261"/>
            <a:ext cx="10515600" cy="961802"/>
          </a:xfrm>
        </p:spPr>
        <p:txBody>
          <a:bodyPr lIns="0" t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540F20-E953-31F0-E7DF-02B722854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9456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FD2FEB4A-DA30-7E4C-A1A7-4BC1E6096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3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297-1E03-BA4E-86D6-7233E562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730"/>
            <a:ext cx="10515600" cy="57647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8C86-4EC8-E848-B44C-19CEA00DE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556"/>
            <a:ext cx="5181600" cy="961802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61939-1433-EB42-B76A-124F33018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5556"/>
            <a:ext cx="5181600" cy="961802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FF6FA-2535-5444-99D5-71A30295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565"/>
            <a:ext cx="2743200" cy="365125"/>
          </a:xfrm>
          <a:prstGeom prst="rect">
            <a:avLst/>
          </a:prstGeom>
        </p:spPr>
        <p:txBody>
          <a:bodyPr/>
          <a:lstStyle/>
          <a:p>
            <a:fld id="{FD2FEB4A-DA30-7E4C-A1A7-4BC1E60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9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CF94D7D-23F5-765C-752E-E062BBEBB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0"/>
            <a:ext cx="7949514" cy="69224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B1F51C-31B7-97CD-F8A3-A85D3EAA3DAE}"/>
              </a:ext>
            </a:extLst>
          </p:cNvPr>
          <p:cNvSpPr/>
          <p:nvPr userDrawn="1"/>
        </p:nvSpPr>
        <p:spPr>
          <a:xfrm>
            <a:off x="816456" y="3193085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60CF98-441F-00B2-0BF4-DE8E0BF6130F}"/>
              </a:ext>
            </a:extLst>
          </p:cNvPr>
          <p:cNvSpPr/>
          <p:nvPr userDrawn="1"/>
        </p:nvSpPr>
        <p:spPr>
          <a:xfrm>
            <a:off x="5740866" y="3981062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049B8-0419-E80B-5ED3-26E5C6D056E5}"/>
              </a:ext>
            </a:extLst>
          </p:cNvPr>
          <p:cNvSpPr/>
          <p:nvPr userDrawn="1"/>
        </p:nvSpPr>
        <p:spPr>
          <a:xfrm>
            <a:off x="1067283" y="3429000"/>
            <a:ext cx="5914711" cy="185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089282-3635-A3CA-BDFA-C0CC7BB24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093" y="4695574"/>
            <a:ext cx="5351695" cy="387414"/>
          </a:xfrm>
        </p:spPr>
        <p:txBody>
          <a:bodyPr/>
          <a:lstStyle>
            <a:lvl1pPr>
              <a:lnSpc>
                <a:spcPts val="3300"/>
              </a:lnSpc>
              <a:defRPr sz="2400" baseline="0">
                <a:solidFill>
                  <a:schemeClr val="tx1"/>
                </a:solidFill>
              </a:defRPr>
            </a:lvl1pPr>
            <a:lvl3pPr marL="228600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A41E7-CD83-F34F-B245-8471ABE55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95093" y="3652481"/>
            <a:ext cx="5351694" cy="923330"/>
          </a:xfrm>
        </p:spPr>
        <p:txBody>
          <a:bodyPr lIns="0" tIns="0"/>
          <a:lstStyle>
            <a:lvl1pPr marL="0" indent="0" algn="l">
              <a:lnSpc>
                <a:spcPts val="3600"/>
              </a:lnSpc>
              <a:buNone/>
              <a:defRPr sz="36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E67AE-4AB6-A43D-473F-A6BA2C0CE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4" t="7385" r="10748" b="10660"/>
          <a:stretch/>
        </p:blipFill>
        <p:spPr>
          <a:xfrm>
            <a:off x="667265" y="810474"/>
            <a:ext cx="3262184" cy="17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0D192-78E2-7E4B-A9F9-1947DDCA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33670"/>
            <a:ext cx="10515600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F21B2-E623-F945-9FEC-ECE9FFE9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9261"/>
            <a:ext cx="10515600" cy="9618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9CB85-6228-B843-AE58-5CF8A5134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FD2FEB4A-DA30-7E4C-A1A7-4BC1E609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438292-1C7B-CBC7-CD7B-79A6918F0E96}"/>
              </a:ext>
            </a:extLst>
          </p:cNvPr>
          <p:cNvSpPr/>
          <p:nvPr userDrawn="1"/>
        </p:nvSpPr>
        <p:spPr>
          <a:xfrm rot="16200000">
            <a:off x="1519715" y="-136776"/>
            <a:ext cx="143749" cy="1512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7293D-0A95-B08B-C8AF-E2557B5EF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35" y="6190735"/>
            <a:ext cx="2977979" cy="6672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ABA461-96D6-B39D-E375-C7C4FF621D7A}"/>
              </a:ext>
            </a:extLst>
          </p:cNvPr>
          <p:cNvCxnSpPr>
            <a:cxnSpLocks/>
          </p:cNvCxnSpPr>
          <p:nvPr userDrawn="1"/>
        </p:nvCxnSpPr>
        <p:spPr>
          <a:xfrm>
            <a:off x="3756456" y="6499654"/>
            <a:ext cx="7191632" cy="12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8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Tx/>
        <a:buNone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pos="2688" userDrawn="1">
          <p15:clr>
            <a:srgbClr val="F26B43"/>
          </p15:clr>
        </p15:guide>
        <p15:guide id="8" pos="4992" userDrawn="1">
          <p15:clr>
            <a:srgbClr val="F26B43"/>
          </p15:clr>
        </p15:guide>
        <p15:guide id="9" orient="horz" pos="10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0D192-78E2-7E4B-A9F9-1947DDCA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33670"/>
            <a:ext cx="10515600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F21B2-E623-F945-9FEC-ECE9FFE9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9261"/>
            <a:ext cx="10515600" cy="9618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7293D-0A95-B08B-C8AF-E2557B5EF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35" y="6190735"/>
            <a:ext cx="2977979" cy="66726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3A517B-D089-B9D7-B719-A3DEE47C3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FD2FEB4A-DA30-7E4C-A1A7-4BC1E60961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A815FC-346C-3BA9-28C9-CA9C76B04BDD}"/>
              </a:ext>
            </a:extLst>
          </p:cNvPr>
          <p:cNvCxnSpPr>
            <a:cxnSpLocks/>
          </p:cNvCxnSpPr>
          <p:nvPr userDrawn="1"/>
        </p:nvCxnSpPr>
        <p:spPr>
          <a:xfrm>
            <a:off x="3756456" y="6499654"/>
            <a:ext cx="7191632" cy="12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1" r:id="rId2"/>
    <p:sldLayoutId id="2147483669" r:id="rId3"/>
    <p:sldLayoutId id="214748367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Tx/>
        <a:buNone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pos="2688" userDrawn="1">
          <p15:clr>
            <a:srgbClr val="F26B43"/>
          </p15:clr>
        </p15:guide>
        <p15:guide id="8" pos="4992" userDrawn="1">
          <p15:clr>
            <a:srgbClr val="F26B43"/>
          </p15:clr>
        </p15:guide>
        <p15:guide id="9" orient="horz" pos="10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0D192-78E2-7E4B-A9F9-1947DDCA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33670"/>
            <a:ext cx="10515600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F21B2-E623-F945-9FEC-ECE9FFE9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9261"/>
            <a:ext cx="10515600" cy="9618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119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88" r:id="rId3"/>
    <p:sldLayoutId id="2147483673" r:id="rId4"/>
    <p:sldLayoutId id="2147483682" r:id="rId5"/>
    <p:sldLayoutId id="2147483683" r:id="rId6"/>
    <p:sldLayoutId id="2147483678" r:id="rId7"/>
    <p:sldLayoutId id="2147483685" r:id="rId8"/>
    <p:sldLayoutId id="2147483680" r:id="rId9"/>
    <p:sldLayoutId id="214748366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Tx/>
        <a:buNone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pos="2688" userDrawn="1">
          <p15:clr>
            <a:srgbClr val="F26B43"/>
          </p15:clr>
        </p15:guide>
        <p15:guide id="8" pos="4992" userDrawn="1">
          <p15:clr>
            <a:srgbClr val="F26B43"/>
          </p15:clr>
        </p15:guide>
        <p15:guide id="9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sangkomenhq.box.com/s/0059tue28a1gode32e7e4vb2bsplj905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55927D-C58A-C35C-4A4E-8CAB2926C67B}"/>
              </a:ext>
            </a:extLst>
          </p:cNvPr>
          <p:cNvSpPr txBox="1"/>
          <p:nvPr/>
        </p:nvSpPr>
        <p:spPr>
          <a:xfrm>
            <a:off x="1482798" y="1335811"/>
            <a:ext cx="92264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Black"/>
                <a:cs typeface="Arial Black" panose="020B0604020202020204" pitchFamily="34" charset="0"/>
              </a:rPr>
              <a:t>Stand for H.E.R. Master PowerPoint Template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5AAFA-23B5-0772-9B3F-6D5D1D79A106}"/>
              </a:ext>
            </a:extLst>
          </p:cNvPr>
          <p:cNvSpPr txBox="1"/>
          <p:nvPr/>
        </p:nvSpPr>
        <p:spPr>
          <a:xfrm>
            <a:off x="1748588" y="2127099"/>
            <a:ext cx="8790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as the master font. If not using a master slide,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please make sure to use Arial on any slide you create.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Stock photos can be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FOUND 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712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F2AC23-AB30-EC7F-E58D-6DC30D57B3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248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8EC867-859A-B53F-370A-F3000E4A8A61}"/>
              </a:ext>
            </a:extLst>
          </p:cNvPr>
          <p:cNvSpPr/>
          <p:nvPr/>
        </p:nvSpPr>
        <p:spPr>
          <a:xfrm>
            <a:off x="6096000" y="2235200"/>
            <a:ext cx="6096000" cy="3081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72002-0288-F056-3AD5-E13E64154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4F8B50B-74B0-54B3-6F13-C24A55DC3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8875AD-C769-CE61-3517-A7B2DDB2F9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0184A-8879-BE2A-268B-225D9039D995}"/>
              </a:ext>
            </a:extLst>
          </p:cNvPr>
          <p:cNvSpPr/>
          <p:nvPr/>
        </p:nvSpPr>
        <p:spPr>
          <a:xfrm>
            <a:off x="6096000" y="2235200"/>
            <a:ext cx="6096000" cy="3081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3F69C-E1C6-2DDC-4344-4AF686E6B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ECED85-6237-4795-4B57-83C109357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A9C95F-F465-7918-0A70-8F0FA8BF8F6B}"/>
              </a:ext>
            </a:extLst>
          </p:cNvPr>
          <p:cNvSpPr txBox="1"/>
          <p:nvPr/>
        </p:nvSpPr>
        <p:spPr>
          <a:xfrm>
            <a:off x="1984289" y="2629352"/>
            <a:ext cx="822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MASTER SLIDE TEMPLATES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Logo, page number, and blank.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and without purple bar. </a:t>
            </a:r>
          </a:p>
        </p:txBody>
      </p:sp>
    </p:spTree>
    <p:extLst>
      <p:ext uri="{BB962C8B-B14F-4D97-AF65-F5344CB8AC3E}">
        <p14:creationId xmlns:p14="http://schemas.microsoft.com/office/powerpoint/2010/main" val="262316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57A6-9787-F0DC-AA55-BD84C468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EEB9-80C9-0F15-CFAE-584C3D116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A88A-9B9A-67B7-47A0-96C218CB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B4A-DA30-7E4C-A1A7-4BC1E60961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E373-B2F5-290F-4671-F4A66185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60D66-C7A8-C942-8A49-9B7194D2F0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0861A-3EB9-6700-86CA-08C33ECCBA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553FA-6D6E-E4DF-BF01-5FB99E4E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B4A-DA30-7E4C-A1A7-4BC1E60961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6D81-E9DD-05A6-A446-0E7504A1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B3AB-4A0C-BB4B-511E-A1BEA4C5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3852A-7264-1AE2-8BFD-8CDDA661D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2FEB4A-DA30-7E4C-A1A7-4BC1E60961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6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9DD2-8689-69E6-D368-E788E684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DA08-0064-A844-8994-A16B2D2ABF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9636-7AAA-F3C5-2196-198595E817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4913F-0CD2-8F09-9719-DE91665E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B4A-DA30-7E4C-A1A7-4BC1E60961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D98C-0C2E-2350-3E14-8044A708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58345-C6E9-4D3F-9BC4-9134D291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13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158C6-CF28-4D71-4CF3-428D0A2CE842}"/>
              </a:ext>
            </a:extLst>
          </p:cNvPr>
          <p:cNvSpPr txBox="1"/>
          <p:nvPr/>
        </p:nvSpPr>
        <p:spPr>
          <a:xfrm>
            <a:off x="1984289" y="2629352"/>
            <a:ext cx="822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MASTER SLIDE TEMPLATES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Photography and text</a:t>
            </a:r>
          </a:p>
        </p:txBody>
      </p:sp>
    </p:spTree>
    <p:extLst>
      <p:ext uri="{BB962C8B-B14F-4D97-AF65-F5344CB8AC3E}">
        <p14:creationId xmlns:p14="http://schemas.microsoft.com/office/powerpoint/2010/main" val="411270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55927D-C58A-C35C-4A4E-8CAB2926C67B}"/>
              </a:ext>
            </a:extLst>
          </p:cNvPr>
          <p:cNvSpPr txBox="1"/>
          <p:nvPr/>
        </p:nvSpPr>
        <p:spPr>
          <a:xfrm>
            <a:off x="1984289" y="2629352"/>
            <a:ext cx="822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MASTER SLIDE TEMPLATES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Cover, divider and final slides</a:t>
            </a:r>
          </a:p>
        </p:txBody>
      </p:sp>
    </p:spTree>
    <p:extLst>
      <p:ext uri="{BB962C8B-B14F-4D97-AF65-F5344CB8AC3E}">
        <p14:creationId xmlns:p14="http://schemas.microsoft.com/office/powerpoint/2010/main" val="315414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39F6-BE80-7F65-C85A-CE8B1CC5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E47B-B9F3-C241-2126-F124C4F41E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D14-4C50-5E01-0366-5B54A2B5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8700-1C38-CD59-2A23-D2E444EFC0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EA84ABA-A8EC-C6DB-6023-3F93D7DC23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0"/>
            <a:ext cx="4267200" cy="6858000"/>
          </a:xfrm>
        </p:spPr>
      </p:pic>
    </p:spTree>
    <p:extLst>
      <p:ext uri="{BB962C8B-B14F-4D97-AF65-F5344CB8AC3E}">
        <p14:creationId xmlns:p14="http://schemas.microsoft.com/office/powerpoint/2010/main" val="103076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D14-4C50-5E01-0366-5B54A2B5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8700-1C38-CD59-2A23-D2E444EFC0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36143E-B412-7A8E-8333-2BEB8121CF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60369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278D-F4BB-F526-EED7-013D39E4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D098-402A-E3E8-2351-60FDD33D2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65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E9B2-F63B-0292-C8CE-922A1124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912A-F6D7-3106-F18F-CDA01334C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DC9FEE-BA31-734F-E47F-ACEC6CC92F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 descr="A picture containing indoor, person, skirt&#10;&#10;Description automatically generated">
            <a:extLst>
              <a:ext uri="{FF2B5EF4-FFF2-40B4-BE49-F238E27FC236}">
                <a16:creationId xmlns:a16="http://schemas.microsoft.com/office/drawing/2014/main" id="{E02AEAF9-4701-4AB7-E37B-95B83A5226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0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E9B2-F63B-0292-C8CE-922A1124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912A-F6D7-3106-F18F-CDA01334C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DC9FEE-BA31-734F-E47F-ACEC6CC92F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06084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B898D1-9FFA-D850-5EF6-92E3ED467C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4" t="7385" r="10748" b="10660"/>
          <a:stretch/>
        </p:blipFill>
        <p:spPr>
          <a:xfrm>
            <a:off x="1433384" y="2874051"/>
            <a:ext cx="3262184" cy="1705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7B258F-8A82-DCF6-D68A-3018D833D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5" t="12849" r="10715"/>
          <a:stretch/>
        </p:blipFill>
        <p:spPr>
          <a:xfrm>
            <a:off x="6096000" y="3522614"/>
            <a:ext cx="4718246" cy="10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F23664-FA97-C514-49E5-EA664BCA9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831" y="5091908"/>
            <a:ext cx="2016607" cy="806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02B8C5-77A1-9297-29B7-72D84151EB2F}"/>
              </a:ext>
            </a:extLst>
          </p:cNvPr>
          <p:cNvSpPr txBox="1"/>
          <p:nvPr/>
        </p:nvSpPr>
        <p:spPr>
          <a:xfrm>
            <a:off x="1984289" y="811986"/>
            <a:ext cx="822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LOGOS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(Cut and paste within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900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663F4C-13D6-021C-6CA7-07B966819242}"/>
              </a:ext>
            </a:extLst>
          </p:cNvPr>
          <p:cNvSpPr/>
          <p:nvPr/>
        </p:nvSpPr>
        <p:spPr>
          <a:xfrm>
            <a:off x="0" y="2236573"/>
            <a:ext cx="12192000" cy="46214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B898D1-9FFA-D850-5EF6-92E3ED467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2189"/>
          <a:stretch/>
        </p:blipFill>
        <p:spPr>
          <a:xfrm>
            <a:off x="1433384" y="2874051"/>
            <a:ext cx="3262184" cy="1705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7B258F-8A82-DCF6-D68A-3018D833DD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522614"/>
            <a:ext cx="4718246" cy="10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F23664-FA97-C514-49E5-EA664BCA9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831" y="5091908"/>
            <a:ext cx="2016607" cy="806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02B8C5-77A1-9297-29B7-72D84151EB2F}"/>
              </a:ext>
            </a:extLst>
          </p:cNvPr>
          <p:cNvSpPr txBox="1"/>
          <p:nvPr/>
        </p:nvSpPr>
        <p:spPr>
          <a:xfrm>
            <a:off x="1984289" y="811986"/>
            <a:ext cx="822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LOGOS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(Cut and paste within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1375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A4D7E-DFBA-4613-6DCC-F130A8C7AD99}"/>
              </a:ext>
            </a:extLst>
          </p:cNvPr>
          <p:cNvSpPr txBox="1"/>
          <p:nvPr/>
        </p:nvSpPr>
        <p:spPr>
          <a:xfrm>
            <a:off x="1984289" y="2629352"/>
            <a:ext cx="822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Sample Slides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master templates)</a:t>
            </a:r>
          </a:p>
        </p:txBody>
      </p:sp>
    </p:spTree>
    <p:extLst>
      <p:ext uri="{BB962C8B-B14F-4D97-AF65-F5344CB8AC3E}">
        <p14:creationId xmlns:p14="http://schemas.microsoft.com/office/powerpoint/2010/main" val="3958159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3BBAA-21E8-5684-EC8A-74C31D442D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18"/>
            <a:ext cx="8119431" cy="6896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617091-9D44-B1C5-B159-D3AB674DAD1A}"/>
              </a:ext>
            </a:extLst>
          </p:cNvPr>
          <p:cNvSpPr/>
          <p:nvPr/>
        </p:nvSpPr>
        <p:spPr>
          <a:xfrm>
            <a:off x="0" y="0"/>
            <a:ext cx="8119431" cy="6896559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6EC85-29DC-BE08-F9B2-F79330BA9652}"/>
              </a:ext>
            </a:extLst>
          </p:cNvPr>
          <p:cNvSpPr/>
          <p:nvPr/>
        </p:nvSpPr>
        <p:spPr>
          <a:xfrm>
            <a:off x="4076700" y="1319514"/>
            <a:ext cx="8115300" cy="406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11DC27-C07A-4B62-C4DE-AC527C93BE1A}"/>
              </a:ext>
            </a:extLst>
          </p:cNvPr>
          <p:cNvSpPr txBox="1">
            <a:spLocks/>
          </p:cNvSpPr>
          <p:nvPr/>
        </p:nvSpPr>
        <p:spPr>
          <a:xfrm>
            <a:off x="4558548" y="2898525"/>
            <a:ext cx="6278328" cy="1998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Together, we will create a world without breast cancer.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68424-BF7E-C55D-8BED-0B3DC78C0C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05301" y="1436088"/>
            <a:ext cx="2456622" cy="13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2150E-251B-7A4A-EDE2-A9132C03B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DB967CC-B912-DE5B-0912-F2AF06EA3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89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3BBAA-21E8-5684-EC8A-74C31D442D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18"/>
            <a:ext cx="8119431" cy="6896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46EC85-29DC-BE08-F9B2-F79330BA9652}"/>
              </a:ext>
            </a:extLst>
          </p:cNvPr>
          <p:cNvSpPr/>
          <p:nvPr/>
        </p:nvSpPr>
        <p:spPr>
          <a:xfrm>
            <a:off x="4076700" y="1319514"/>
            <a:ext cx="8115300" cy="406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11DC27-C07A-4B62-C4DE-AC527C93BE1A}"/>
              </a:ext>
            </a:extLst>
          </p:cNvPr>
          <p:cNvSpPr txBox="1">
            <a:spLocks/>
          </p:cNvSpPr>
          <p:nvPr/>
        </p:nvSpPr>
        <p:spPr>
          <a:xfrm>
            <a:off x="4558548" y="2898525"/>
            <a:ext cx="6278328" cy="1998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Together, we will create a world without breast cancer.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68424-BF7E-C55D-8BED-0B3DC78C0C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05301" y="1436088"/>
            <a:ext cx="2456622" cy="13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2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3B60B5-1305-CE1E-C9D8-F4144C96E9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1E52DB-4702-1DB5-2B6E-D8A4F2E164AE}"/>
              </a:ext>
            </a:extLst>
          </p:cNvPr>
          <p:cNvSpPr/>
          <p:nvPr/>
        </p:nvSpPr>
        <p:spPr>
          <a:xfrm>
            <a:off x="588402" y="457200"/>
            <a:ext cx="3687464" cy="5955958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E149A-2F5E-75B6-1BDB-E03127C2F18A}"/>
              </a:ext>
            </a:extLst>
          </p:cNvPr>
          <p:cNvSpPr/>
          <p:nvPr/>
        </p:nvSpPr>
        <p:spPr>
          <a:xfrm>
            <a:off x="743270" y="1067003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C685C-413F-6A21-6665-A63D64B2D251}"/>
              </a:ext>
            </a:extLst>
          </p:cNvPr>
          <p:cNvSpPr/>
          <p:nvPr/>
        </p:nvSpPr>
        <p:spPr>
          <a:xfrm>
            <a:off x="743270" y="1575886"/>
            <a:ext cx="29722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Story content starts here</a:t>
            </a:r>
          </a:p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continues</a:t>
            </a:r>
          </a:p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down the block.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E7ACF-C938-A024-1F22-6FBE74C4A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99" y="5639414"/>
            <a:ext cx="3425051" cy="7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3B60B5-1305-CE1E-C9D8-F4144C96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1E52DB-4702-1DB5-2B6E-D8A4F2E164AE}"/>
              </a:ext>
            </a:extLst>
          </p:cNvPr>
          <p:cNvSpPr/>
          <p:nvPr/>
        </p:nvSpPr>
        <p:spPr>
          <a:xfrm>
            <a:off x="588402" y="457200"/>
            <a:ext cx="3687464" cy="5955958"/>
          </a:xfrm>
          <a:prstGeom prst="rect">
            <a:avLst/>
          </a:prstGeom>
          <a:solidFill>
            <a:schemeClr val="bg1">
              <a:alpha val="90083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E149A-2F5E-75B6-1BDB-E03127C2F18A}"/>
              </a:ext>
            </a:extLst>
          </p:cNvPr>
          <p:cNvSpPr/>
          <p:nvPr/>
        </p:nvSpPr>
        <p:spPr>
          <a:xfrm>
            <a:off x="743270" y="1067003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C685C-413F-6A21-6665-A63D64B2D251}"/>
              </a:ext>
            </a:extLst>
          </p:cNvPr>
          <p:cNvSpPr/>
          <p:nvPr/>
        </p:nvSpPr>
        <p:spPr>
          <a:xfrm>
            <a:off x="743270" y="1575886"/>
            <a:ext cx="29722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Story content starts here</a:t>
            </a:r>
          </a:p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continues</a:t>
            </a:r>
          </a:p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down the block.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E7ACF-C938-A024-1F22-6FBE74C4A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99" y="5639414"/>
            <a:ext cx="3425051" cy="7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2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3B60B5-1305-CE1E-C9D8-F4144C96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0021" y="0"/>
            <a:ext cx="1353202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1E52DB-4702-1DB5-2B6E-D8A4F2E164AE}"/>
              </a:ext>
            </a:extLst>
          </p:cNvPr>
          <p:cNvSpPr/>
          <p:nvPr/>
        </p:nvSpPr>
        <p:spPr>
          <a:xfrm>
            <a:off x="8138380" y="457200"/>
            <a:ext cx="3687464" cy="5955958"/>
          </a:xfrm>
          <a:prstGeom prst="rect">
            <a:avLst/>
          </a:prstGeom>
          <a:solidFill>
            <a:schemeClr val="bg1">
              <a:alpha val="90083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E149A-2F5E-75B6-1BDB-E03127C2F18A}"/>
              </a:ext>
            </a:extLst>
          </p:cNvPr>
          <p:cNvSpPr/>
          <p:nvPr/>
        </p:nvSpPr>
        <p:spPr>
          <a:xfrm>
            <a:off x="8293248" y="1067003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C685C-413F-6A21-6665-A63D64B2D251}"/>
              </a:ext>
            </a:extLst>
          </p:cNvPr>
          <p:cNvSpPr/>
          <p:nvPr/>
        </p:nvSpPr>
        <p:spPr>
          <a:xfrm>
            <a:off x="8293248" y="1575886"/>
            <a:ext cx="29722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Story content starts here</a:t>
            </a:r>
          </a:p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continues</a:t>
            </a:r>
          </a:p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down the block.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E7ACF-C938-A024-1F22-6FBE74C4A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177" y="5639414"/>
            <a:ext cx="3425051" cy="7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39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3B60B5-1305-CE1E-C9D8-F4144C96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0021" y="0"/>
            <a:ext cx="1353202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1E52DB-4702-1DB5-2B6E-D8A4F2E164AE}"/>
              </a:ext>
            </a:extLst>
          </p:cNvPr>
          <p:cNvSpPr/>
          <p:nvPr/>
        </p:nvSpPr>
        <p:spPr>
          <a:xfrm>
            <a:off x="8138380" y="457200"/>
            <a:ext cx="3687464" cy="59559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E149A-2F5E-75B6-1BDB-E03127C2F18A}"/>
              </a:ext>
            </a:extLst>
          </p:cNvPr>
          <p:cNvSpPr/>
          <p:nvPr/>
        </p:nvSpPr>
        <p:spPr>
          <a:xfrm>
            <a:off x="8293248" y="1067003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C685C-413F-6A21-6665-A63D64B2D251}"/>
              </a:ext>
            </a:extLst>
          </p:cNvPr>
          <p:cNvSpPr/>
          <p:nvPr/>
        </p:nvSpPr>
        <p:spPr>
          <a:xfrm>
            <a:off x="8293248" y="1575886"/>
            <a:ext cx="29722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Story content starts here</a:t>
            </a:r>
          </a:p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continues</a:t>
            </a:r>
          </a:p>
          <a:p>
            <a:pPr defTabSz="121917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down the block.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E7ACF-C938-A024-1F22-6FBE74C4A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177" y="5639414"/>
            <a:ext cx="3425051" cy="7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6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E77BA15-1ACB-2D82-7C7E-AE623542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253"/>
            <a:ext cx="12204522" cy="3432461"/>
          </a:xfrm>
          <a:prstGeom prst="rect">
            <a:avLst/>
          </a:prstGeom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EFF627A9-4464-CF92-8E43-F34F006D9408}"/>
              </a:ext>
            </a:extLst>
          </p:cNvPr>
          <p:cNvGrpSpPr/>
          <p:nvPr/>
        </p:nvGrpSpPr>
        <p:grpSpPr>
          <a:xfrm>
            <a:off x="1071796" y="2738099"/>
            <a:ext cx="1523283" cy="1487914"/>
            <a:chOff x="0" y="0"/>
            <a:chExt cx="1684594" cy="1645479"/>
          </a:xfrm>
        </p:grpSpPr>
        <p:pic>
          <p:nvPicPr>
            <p:cNvPr id="7" name="Shape 100" descr="Shape 100">
              <a:extLst>
                <a:ext uri="{FF2B5EF4-FFF2-40B4-BE49-F238E27FC236}">
                  <a16:creationId xmlns:a16="http://schemas.microsoft.com/office/drawing/2014/main" id="{1D8166AE-8FB0-86AC-62A1-7621C578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717"/>
              <a:ext cx="1684595" cy="1633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Shape 101">
              <a:extLst>
                <a:ext uri="{FF2B5EF4-FFF2-40B4-BE49-F238E27FC236}">
                  <a16:creationId xmlns:a16="http://schemas.microsoft.com/office/drawing/2014/main" id="{46F06AC4-74CB-E037-BC30-EC487A981EBA}"/>
                </a:ext>
              </a:extLst>
            </p:cNvPr>
            <p:cNvSpPr/>
            <p:nvPr/>
          </p:nvSpPr>
          <p:spPr>
            <a:xfrm>
              <a:off x="265266" y="-1"/>
              <a:ext cx="1297790" cy="1297788"/>
            </a:xfrm>
            <a:prstGeom prst="ellipse">
              <a:avLst/>
            </a:prstGeom>
            <a:gradFill flip="none" rotWithShape="1">
              <a:gsLst>
                <a:gs pos="0">
                  <a:srgbClr val="EDEEF6"/>
                </a:gs>
                <a:gs pos="93000">
                  <a:srgbClr val="DADAE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4243" tIns="44243" rIns="44243" bIns="44243" numCol="1" anchor="ctr">
              <a:noAutofit/>
            </a:bodyPr>
            <a:lstStyle/>
            <a:p>
              <a:pPr defTabSz="1219170">
                <a:defRPr sz="2500">
                  <a:latin typeface="+mj-lt"/>
                  <a:ea typeface="+mj-ea"/>
                  <a:cs typeface="+mj-cs"/>
                  <a:sym typeface="Arial"/>
                </a:defRPr>
              </a:pPr>
              <a:endParaRPr sz="2420">
                <a:solidFill>
                  <a:prstClr val="black"/>
                </a:solidFill>
                <a:latin typeface="Calibri Light" panose="020F0302020204030204"/>
                <a:sym typeface="Arial"/>
              </a:endParaRPr>
            </a:p>
          </p:txBody>
        </p:sp>
      </p:grpSp>
      <p:pic>
        <p:nvPicPr>
          <p:cNvPr id="27" name="Picture 26" descr="Microscope outline">
            <a:extLst>
              <a:ext uri="{FF2B5EF4-FFF2-40B4-BE49-F238E27FC236}">
                <a16:creationId xmlns:a16="http://schemas.microsoft.com/office/drawing/2014/main" id="{33CD746A-01E9-0D2F-BDAB-93AF19065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90006" y="2905403"/>
            <a:ext cx="805684" cy="805684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296BCCB3-5752-6610-3F60-998A851D4DC7}"/>
              </a:ext>
            </a:extLst>
          </p:cNvPr>
          <p:cNvGrpSpPr/>
          <p:nvPr/>
        </p:nvGrpSpPr>
        <p:grpSpPr>
          <a:xfrm>
            <a:off x="1016857" y="4068324"/>
            <a:ext cx="2333354" cy="2443687"/>
            <a:chOff x="1016857" y="4068324"/>
            <a:chExt cx="2333354" cy="2443687"/>
          </a:xfrm>
        </p:grpSpPr>
        <p:sp>
          <p:nvSpPr>
            <p:cNvPr id="15" name="SUBTITLE…">
              <a:extLst>
                <a:ext uri="{FF2B5EF4-FFF2-40B4-BE49-F238E27FC236}">
                  <a16:creationId xmlns:a16="http://schemas.microsoft.com/office/drawing/2014/main" id="{728330CE-78C0-2521-9FBE-9A1E9FEB6F94}"/>
                </a:ext>
              </a:extLst>
            </p:cNvPr>
            <p:cNvSpPr txBox="1"/>
            <p:nvPr/>
          </p:nvSpPr>
          <p:spPr>
            <a:xfrm>
              <a:off x="1016857" y="4068324"/>
              <a:ext cx="2063747" cy="643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243" tIns="44243" rIns="44243" bIns="44243">
              <a:spAutoFit/>
            </a:bodyPr>
            <a:lstStyle/>
            <a:p>
              <a:pPr defTabSz="1219170">
                <a:lnSpc>
                  <a:spcPct val="90000"/>
                </a:lnSpc>
                <a:defRPr sz="2400">
                  <a:solidFill>
                    <a:srgbClr val="E85201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defRPr>
              </a:pPr>
              <a:r>
                <a:rPr lang="en-US" sz="2000" b="1" dirty="0">
                  <a:solidFill>
                    <a:srgbClr val="EC3AA1"/>
                  </a:solidFill>
                  <a:latin typeface="Arial" panose="020B0604020202020204" pitchFamily="34" charset="0"/>
                  <a:ea typeface="Gotham Condensed Medium" charset="0"/>
                  <a:cs typeface="Arial" panose="020B0604020202020204" pitchFamily="34" charset="0"/>
                  <a:sym typeface="Gotham Condensed Bold"/>
                </a:rPr>
                <a:t>Headline</a:t>
              </a:r>
            </a:p>
            <a:p>
              <a:pPr defTabSz="1219170">
                <a:lnSpc>
                  <a:spcPct val="90000"/>
                </a:lnSpc>
                <a:defRPr sz="2400">
                  <a:solidFill>
                    <a:srgbClr val="E85201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defRPr>
              </a:pPr>
              <a:r>
                <a:rPr lang="en-US" sz="2000" b="1" dirty="0">
                  <a:solidFill>
                    <a:srgbClr val="EC3AA1"/>
                  </a:solidFill>
                  <a:latin typeface="Arial" panose="020B0604020202020204" pitchFamily="34" charset="0"/>
                  <a:ea typeface="Gotham Condensed Medium" charset="0"/>
                  <a:cs typeface="Arial" panose="020B0604020202020204" pitchFamily="34" charset="0"/>
                  <a:sym typeface="Gotham Condensed Bold"/>
                </a:rPr>
                <a:t>Text</a:t>
              </a:r>
              <a:endParaRPr sz="2000" b="1" dirty="0">
                <a:solidFill>
                  <a:srgbClr val="EC3AA1"/>
                </a:solidFill>
                <a:latin typeface="Arial" panose="020B0604020202020204" pitchFamily="34" charset="0"/>
                <a:ea typeface="Gotham Condensed Medium" charset="0"/>
                <a:cs typeface="Arial" panose="020B0604020202020204" pitchFamily="34" charset="0"/>
                <a:sym typeface="Gotham Condensed Bold"/>
              </a:endParaRPr>
            </a:p>
          </p:txBody>
        </p:sp>
        <p:sp>
          <p:nvSpPr>
            <p:cNvPr id="16" name="Copy copy copy copy copy copy copy copy copy copy copy copy copy copy copy">
              <a:extLst>
                <a:ext uri="{FF2B5EF4-FFF2-40B4-BE49-F238E27FC236}">
                  <a16:creationId xmlns:a16="http://schemas.microsoft.com/office/drawing/2014/main" id="{2B6E4A83-5FC9-947B-5FED-EAA94E3A7CC3}"/>
                </a:ext>
              </a:extLst>
            </p:cNvPr>
            <p:cNvSpPr txBox="1"/>
            <p:nvPr/>
          </p:nvSpPr>
          <p:spPr>
            <a:xfrm>
              <a:off x="1016857" y="4697588"/>
              <a:ext cx="2212245" cy="15666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243" tIns="44243" rIns="44243" bIns="44243">
              <a:spAutoFit/>
            </a:bodyPr>
            <a:lstStyle>
              <a:lvl1pPr algn="ctr">
                <a:defRPr sz="1100">
                  <a:solidFill>
                    <a:srgbClr val="404040"/>
                  </a:solidFill>
                  <a:latin typeface="Gotham-Medium"/>
                  <a:ea typeface="Gotham-Medium"/>
                  <a:cs typeface="Gotham-Medium"/>
                  <a:sym typeface="Gotham-Medium"/>
                </a:defRPr>
              </a:lvl1pPr>
            </a:lstStyle>
            <a:p>
              <a:pPr algn="l" defTabSz="1219170"/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sed do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eiusmod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incididunt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labore et dolore magna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Ut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enim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 minim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veniam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8B06E00-8CD5-6EBD-D30F-6E94E13764DE}"/>
                </a:ext>
              </a:extLst>
            </p:cNvPr>
            <p:cNvCxnSpPr>
              <a:cxnSpLocks/>
            </p:cNvCxnSpPr>
            <p:nvPr/>
          </p:nvCxnSpPr>
          <p:spPr>
            <a:xfrm>
              <a:off x="3350211" y="4379820"/>
              <a:ext cx="0" cy="213219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B9F81F-5FDE-D815-3DDD-17D7324034A3}"/>
              </a:ext>
            </a:extLst>
          </p:cNvPr>
          <p:cNvGrpSpPr/>
          <p:nvPr/>
        </p:nvGrpSpPr>
        <p:grpSpPr>
          <a:xfrm>
            <a:off x="3760057" y="4068324"/>
            <a:ext cx="2333354" cy="2443687"/>
            <a:chOff x="1016857" y="4068324"/>
            <a:chExt cx="2333354" cy="2443687"/>
          </a:xfrm>
        </p:grpSpPr>
        <p:sp>
          <p:nvSpPr>
            <p:cNvPr id="63" name="SUBTITLE…">
              <a:extLst>
                <a:ext uri="{FF2B5EF4-FFF2-40B4-BE49-F238E27FC236}">
                  <a16:creationId xmlns:a16="http://schemas.microsoft.com/office/drawing/2014/main" id="{F3C7807B-FEC5-C531-AEA8-0B6939E3B161}"/>
                </a:ext>
              </a:extLst>
            </p:cNvPr>
            <p:cNvSpPr txBox="1"/>
            <p:nvPr/>
          </p:nvSpPr>
          <p:spPr>
            <a:xfrm>
              <a:off x="1016857" y="4068324"/>
              <a:ext cx="2063747" cy="643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243" tIns="44243" rIns="44243" bIns="44243">
              <a:spAutoFit/>
            </a:bodyPr>
            <a:lstStyle/>
            <a:p>
              <a:pPr defTabSz="1219170">
                <a:lnSpc>
                  <a:spcPct val="90000"/>
                </a:lnSpc>
                <a:defRPr sz="2400">
                  <a:solidFill>
                    <a:srgbClr val="E85201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defRPr>
              </a:pPr>
              <a:r>
                <a:rPr lang="en-US" sz="2000" b="1" dirty="0">
                  <a:solidFill>
                    <a:srgbClr val="EC3AA1"/>
                  </a:solidFill>
                  <a:latin typeface="Arial" panose="020B0604020202020204" pitchFamily="34" charset="0"/>
                  <a:ea typeface="Gotham Condensed Medium" charset="0"/>
                  <a:cs typeface="Arial" panose="020B0604020202020204" pitchFamily="34" charset="0"/>
                  <a:sym typeface="Gotham Condensed Bold"/>
                </a:rPr>
                <a:t>Headline</a:t>
              </a:r>
            </a:p>
            <a:p>
              <a:pPr defTabSz="1219170">
                <a:lnSpc>
                  <a:spcPct val="90000"/>
                </a:lnSpc>
                <a:defRPr sz="2400">
                  <a:solidFill>
                    <a:srgbClr val="E85201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defRPr>
              </a:pPr>
              <a:r>
                <a:rPr lang="en-US" sz="2000" b="1" dirty="0">
                  <a:solidFill>
                    <a:srgbClr val="EC3AA1"/>
                  </a:solidFill>
                  <a:latin typeface="Arial" panose="020B0604020202020204" pitchFamily="34" charset="0"/>
                  <a:ea typeface="Gotham Condensed Medium" charset="0"/>
                  <a:cs typeface="Arial" panose="020B0604020202020204" pitchFamily="34" charset="0"/>
                  <a:sym typeface="Gotham Condensed Bold"/>
                </a:rPr>
                <a:t>Text</a:t>
              </a:r>
              <a:endParaRPr sz="2000" b="1" dirty="0">
                <a:solidFill>
                  <a:srgbClr val="EC3AA1"/>
                </a:solidFill>
                <a:latin typeface="Arial" panose="020B0604020202020204" pitchFamily="34" charset="0"/>
                <a:ea typeface="Gotham Condensed Medium" charset="0"/>
                <a:cs typeface="Arial" panose="020B0604020202020204" pitchFamily="34" charset="0"/>
                <a:sym typeface="Gotham Condensed Bold"/>
              </a:endParaRPr>
            </a:p>
          </p:txBody>
        </p:sp>
        <p:sp>
          <p:nvSpPr>
            <p:cNvPr id="64" name="Copy copy copy copy copy copy copy copy copy copy copy copy copy copy copy">
              <a:extLst>
                <a:ext uri="{FF2B5EF4-FFF2-40B4-BE49-F238E27FC236}">
                  <a16:creationId xmlns:a16="http://schemas.microsoft.com/office/drawing/2014/main" id="{272D043A-E30F-9402-9C7D-8C0E069CB69D}"/>
                </a:ext>
              </a:extLst>
            </p:cNvPr>
            <p:cNvSpPr txBox="1"/>
            <p:nvPr/>
          </p:nvSpPr>
          <p:spPr>
            <a:xfrm>
              <a:off x="1016857" y="4697588"/>
              <a:ext cx="2212245" cy="15666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243" tIns="44243" rIns="44243" bIns="44243">
              <a:spAutoFit/>
            </a:bodyPr>
            <a:lstStyle>
              <a:lvl1pPr algn="ctr">
                <a:defRPr sz="1100">
                  <a:solidFill>
                    <a:srgbClr val="404040"/>
                  </a:solidFill>
                  <a:latin typeface="Gotham-Medium"/>
                  <a:ea typeface="Gotham-Medium"/>
                  <a:cs typeface="Gotham-Medium"/>
                  <a:sym typeface="Gotham-Medium"/>
                </a:defRPr>
              </a:lvl1pPr>
            </a:lstStyle>
            <a:p>
              <a:pPr algn="l" defTabSz="1219170"/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sed do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eiusmod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incididunt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labore et dolore magna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Ut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enim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 minim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veniam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233ACB3-8D54-606C-4ACE-B15E3B172B71}"/>
                </a:ext>
              </a:extLst>
            </p:cNvPr>
            <p:cNvCxnSpPr>
              <a:cxnSpLocks/>
            </p:cNvCxnSpPr>
            <p:nvPr/>
          </p:nvCxnSpPr>
          <p:spPr>
            <a:xfrm>
              <a:off x="3350211" y="4379820"/>
              <a:ext cx="0" cy="213219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C98C96E-3EE4-95D4-E299-7A4FC84AE623}"/>
              </a:ext>
            </a:extLst>
          </p:cNvPr>
          <p:cNvGrpSpPr/>
          <p:nvPr/>
        </p:nvGrpSpPr>
        <p:grpSpPr>
          <a:xfrm>
            <a:off x="6503257" y="4068324"/>
            <a:ext cx="2333354" cy="2443687"/>
            <a:chOff x="1016857" y="4068324"/>
            <a:chExt cx="2333354" cy="2443687"/>
          </a:xfrm>
        </p:grpSpPr>
        <p:sp>
          <p:nvSpPr>
            <p:cNvPr id="67" name="SUBTITLE…">
              <a:extLst>
                <a:ext uri="{FF2B5EF4-FFF2-40B4-BE49-F238E27FC236}">
                  <a16:creationId xmlns:a16="http://schemas.microsoft.com/office/drawing/2014/main" id="{F2CC5914-4B9C-DA4B-13A5-F8DAF303A68E}"/>
                </a:ext>
              </a:extLst>
            </p:cNvPr>
            <p:cNvSpPr txBox="1"/>
            <p:nvPr/>
          </p:nvSpPr>
          <p:spPr>
            <a:xfrm>
              <a:off x="1016857" y="4068324"/>
              <a:ext cx="2063747" cy="643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243" tIns="44243" rIns="44243" bIns="44243">
              <a:spAutoFit/>
            </a:bodyPr>
            <a:lstStyle/>
            <a:p>
              <a:pPr defTabSz="1219170">
                <a:lnSpc>
                  <a:spcPct val="90000"/>
                </a:lnSpc>
                <a:defRPr sz="2400">
                  <a:solidFill>
                    <a:srgbClr val="E85201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defRPr>
              </a:pPr>
              <a:r>
                <a:rPr lang="en-US" sz="2000" b="1" dirty="0">
                  <a:solidFill>
                    <a:srgbClr val="EC3AA1"/>
                  </a:solidFill>
                  <a:latin typeface="Arial" panose="020B0604020202020204" pitchFamily="34" charset="0"/>
                  <a:ea typeface="Gotham Condensed Medium" charset="0"/>
                  <a:cs typeface="Arial" panose="020B0604020202020204" pitchFamily="34" charset="0"/>
                  <a:sym typeface="Gotham Condensed Bold"/>
                </a:rPr>
                <a:t>Headline</a:t>
              </a:r>
            </a:p>
            <a:p>
              <a:pPr defTabSz="1219170">
                <a:lnSpc>
                  <a:spcPct val="90000"/>
                </a:lnSpc>
                <a:defRPr sz="2400">
                  <a:solidFill>
                    <a:srgbClr val="E85201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defRPr>
              </a:pPr>
              <a:r>
                <a:rPr lang="en-US" sz="2000" b="1" dirty="0">
                  <a:solidFill>
                    <a:srgbClr val="EC3AA1"/>
                  </a:solidFill>
                  <a:latin typeface="Arial" panose="020B0604020202020204" pitchFamily="34" charset="0"/>
                  <a:ea typeface="Gotham Condensed Medium" charset="0"/>
                  <a:cs typeface="Arial" panose="020B0604020202020204" pitchFamily="34" charset="0"/>
                  <a:sym typeface="Gotham Condensed Bold"/>
                </a:rPr>
                <a:t>Text</a:t>
              </a:r>
              <a:endParaRPr sz="2000" b="1" dirty="0">
                <a:solidFill>
                  <a:srgbClr val="EC3AA1"/>
                </a:solidFill>
                <a:latin typeface="Arial" panose="020B0604020202020204" pitchFamily="34" charset="0"/>
                <a:ea typeface="Gotham Condensed Medium" charset="0"/>
                <a:cs typeface="Arial" panose="020B0604020202020204" pitchFamily="34" charset="0"/>
                <a:sym typeface="Gotham Condensed Bold"/>
              </a:endParaRPr>
            </a:p>
          </p:txBody>
        </p:sp>
        <p:sp>
          <p:nvSpPr>
            <p:cNvPr id="68" name="Copy copy copy copy copy copy copy copy copy copy copy copy copy copy copy">
              <a:extLst>
                <a:ext uri="{FF2B5EF4-FFF2-40B4-BE49-F238E27FC236}">
                  <a16:creationId xmlns:a16="http://schemas.microsoft.com/office/drawing/2014/main" id="{787741C5-7363-FC55-8996-1B05ECAFF8AA}"/>
                </a:ext>
              </a:extLst>
            </p:cNvPr>
            <p:cNvSpPr txBox="1"/>
            <p:nvPr/>
          </p:nvSpPr>
          <p:spPr>
            <a:xfrm>
              <a:off x="1016857" y="4697588"/>
              <a:ext cx="2212245" cy="15666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243" tIns="44243" rIns="44243" bIns="44243">
              <a:spAutoFit/>
            </a:bodyPr>
            <a:lstStyle>
              <a:lvl1pPr algn="ctr">
                <a:defRPr sz="1100">
                  <a:solidFill>
                    <a:srgbClr val="404040"/>
                  </a:solidFill>
                  <a:latin typeface="Gotham-Medium"/>
                  <a:ea typeface="Gotham-Medium"/>
                  <a:cs typeface="Gotham-Medium"/>
                  <a:sym typeface="Gotham-Medium"/>
                </a:defRPr>
              </a:lvl1pPr>
            </a:lstStyle>
            <a:p>
              <a:pPr algn="l" defTabSz="1219170"/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sed do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eiusmod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incididunt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labore et dolore magna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Ut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enim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 minim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veniam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D9DECFC-B0F6-7987-B74E-503DC33D685E}"/>
                </a:ext>
              </a:extLst>
            </p:cNvPr>
            <p:cNvCxnSpPr>
              <a:cxnSpLocks/>
            </p:cNvCxnSpPr>
            <p:nvPr/>
          </p:nvCxnSpPr>
          <p:spPr>
            <a:xfrm>
              <a:off x="3350211" y="4379820"/>
              <a:ext cx="0" cy="213219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UBTITLE…">
            <a:extLst>
              <a:ext uri="{FF2B5EF4-FFF2-40B4-BE49-F238E27FC236}">
                <a16:creationId xmlns:a16="http://schemas.microsoft.com/office/drawing/2014/main" id="{CC8CD23A-A1F2-6A0D-F079-BE95D4088BF7}"/>
              </a:ext>
            </a:extLst>
          </p:cNvPr>
          <p:cNvSpPr txBox="1"/>
          <p:nvPr/>
        </p:nvSpPr>
        <p:spPr>
          <a:xfrm>
            <a:off x="9246456" y="4068324"/>
            <a:ext cx="2063747" cy="64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4243" tIns="44243" rIns="44243" bIns="44243">
            <a:spAutoFit/>
          </a:bodyPr>
          <a:lstStyle/>
          <a:p>
            <a:pPr defTabSz="1219170">
              <a:lnSpc>
                <a:spcPct val="90000"/>
              </a:lnSpc>
              <a:defRPr sz="2400">
                <a:solidFill>
                  <a:srgbClr val="E85201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defRPr>
            </a:pPr>
            <a:r>
              <a:rPr lang="en-US" sz="2000" b="1" dirty="0">
                <a:solidFill>
                  <a:srgbClr val="EC3AA1"/>
                </a:solidFill>
                <a:latin typeface="Arial" panose="020B0604020202020204" pitchFamily="34" charset="0"/>
                <a:ea typeface="Gotham Condensed Medium" charset="0"/>
                <a:cs typeface="Arial" panose="020B0604020202020204" pitchFamily="34" charset="0"/>
                <a:sym typeface="Gotham Condensed Bold"/>
              </a:rPr>
              <a:t>Headline</a:t>
            </a:r>
          </a:p>
          <a:p>
            <a:pPr defTabSz="1219170">
              <a:lnSpc>
                <a:spcPct val="90000"/>
              </a:lnSpc>
              <a:defRPr sz="2400">
                <a:solidFill>
                  <a:srgbClr val="E85201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defRPr>
            </a:pPr>
            <a:r>
              <a:rPr lang="en-US" sz="2000" b="1" dirty="0">
                <a:solidFill>
                  <a:srgbClr val="EC3AA1"/>
                </a:solidFill>
                <a:latin typeface="Arial" panose="020B0604020202020204" pitchFamily="34" charset="0"/>
                <a:ea typeface="Gotham Condensed Medium" charset="0"/>
                <a:cs typeface="Arial" panose="020B0604020202020204" pitchFamily="34" charset="0"/>
                <a:sym typeface="Gotham Condensed Bold"/>
              </a:rPr>
              <a:t>Text</a:t>
            </a:r>
            <a:endParaRPr sz="2000" b="1" dirty="0">
              <a:solidFill>
                <a:srgbClr val="EC3AA1"/>
              </a:solidFill>
              <a:latin typeface="Arial" panose="020B0604020202020204" pitchFamily="34" charset="0"/>
              <a:ea typeface="Gotham Condensed Medium" charset="0"/>
              <a:cs typeface="Arial" panose="020B0604020202020204" pitchFamily="34" charset="0"/>
              <a:sym typeface="Gotham Condensed Bold"/>
            </a:endParaRPr>
          </a:p>
        </p:txBody>
      </p:sp>
      <p:sp>
        <p:nvSpPr>
          <p:cNvPr id="72" name="Copy copy copy copy copy copy copy copy copy copy copy copy copy copy copy">
            <a:extLst>
              <a:ext uri="{FF2B5EF4-FFF2-40B4-BE49-F238E27FC236}">
                <a16:creationId xmlns:a16="http://schemas.microsoft.com/office/drawing/2014/main" id="{9FD870FC-6EBA-D09B-3082-99F2601D0EB4}"/>
              </a:ext>
            </a:extLst>
          </p:cNvPr>
          <p:cNvSpPr txBox="1"/>
          <p:nvPr/>
        </p:nvSpPr>
        <p:spPr>
          <a:xfrm>
            <a:off x="9246456" y="4697588"/>
            <a:ext cx="2212245" cy="156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4243" tIns="44243" rIns="44243" bIns="44243">
            <a:spAutoFit/>
          </a:bodyPr>
          <a:lstStyle>
            <a:lvl1pPr algn="ctr">
              <a:defRPr sz="1100">
                <a:solidFill>
                  <a:srgbClr val="404040"/>
                </a:solidFill>
                <a:latin typeface="Gotham-Medium"/>
                <a:ea typeface="Gotham-Medium"/>
                <a:cs typeface="Gotham-Medium"/>
                <a:sym typeface="Gotham-Medium"/>
              </a:defRPr>
            </a:lvl1pPr>
          </a:lstStyle>
          <a:p>
            <a:pPr algn="l" defTabSz="1219170"/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4" name="Group">
            <a:extLst>
              <a:ext uri="{FF2B5EF4-FFF2-40B4-BE49-F238E27FC236}">
                <a16:creationId xmlns:a16="http://schemas.microsoft.com/office/drawing/2014/main" id="{48DC0C4D-403A-4732-87C5-540ADDF35AAC}"/>
              </a:ext>
            </a:extLst>
          </p:cNvPr>
          <p:cNvGrpSpPr/>
          <p:nvPr/>
        </p:nvGrpSpPr>
        <p:grpSpPr>
          <a:xfrm>
            <a:off x="3841591" y="2738099"/>
            <a:ext cx="1523283" cy="1487914"/>
            <a:chOff x="0" y="0"/>
            <a:chExt cx="1684594" cy="1645479"/>
          </a:xfrm>
        </p:grpSpPr>
        <p:pic>
          <p:nvPicPr>
            <p:cNvPr id="75" name="Shape 100" descr="Shape 100">
              <a:extLst>
                <a:ext uri="{FF2B5EF4-FFF2-40B4-BE49-F238E27FC236}">
                  <a16:creationId xmlns:a16="http://schemas.microsoft.com/office/drawing/2014/main" id="{92BCB4E7-131F-5D80-6AAF-E90655C3F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717"/>
              <a:ext cx="1684595" cy="1633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" name="Shape 101">
              <a:extLst>
                <a:ext uri="{FF2B5EF4-FFF2-40B4-BE49-F238E27FC236}">
                  <a16:creationId xmlns:a16="http://schemas.microsoft.com/office/drawing/2014/main" id="{1B5DB46A-F3BD-92B8-28E6-1E2934F7A892}"/>
                </a:ext>
              </a:extLst>
            </p:cNvPr>
            <p:cNvSpPr/>
            <p:nvPr/>
          </p:nvSpPr>
          <p:spPr>
            <a:xfrm>
              <a:off x="265266" y="-1"/>
              <a:ext cx="1297790" cy="1297788"/>
            </a:xfrm>
            <a:prstGeom prst="ellipse">
              <a:avLst/>
            </a:prstGeom>
            <a:gradFill flip="none" rotWithShape="1">
              <a:gsLst>
                <a:gs pos="0">
                  <a:srgbClr val="EDEEF6"/>
                </a:gs>
                <a:gs pos="93000">
                  <a:srgbClr val="DADAE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4243" tIns="44243" rIns="44243" bIns="44243" numCol="1" anchor="ctr">
              <a:noAutofit/>
            </a:bodyPr>
            <a:lstStyle/>
            <a:p>
              <a:pPr defTabSz="1219170">
                <a:defRPr sz="2500">
                  <a:latin typeface="+mj-lt"/>
                  <a:ea typeface="+mj-ea"/>
                  <a:cs typeface="+mj-cs"/>
                  <a:sym typeface="Arial"/>
                </a:defRPr>
              </a:pPr>
              <a:endParaRPr sz="2420">
                <a:solidFill>
                  <a:prstClr val="black"/>
                </a:solidFill>
                <a:latin typeface="Calibri Light" panose="020F0302020204030204"/>
                <a:sym typeface="Arial"/>
              </a:endParaRPr>
            </a:p>
          </p:txBody>
        </p:sp>
      </p:grpSp>
      <p:pic>
        <p:nvPicPr>
          <p:cNvPr id="77" name="Picture 26" descr="Handshake outline">
            <a:extLst>
              <a:ext uri="{FF2B5EF4-FFF2-40B4-BE49-F238E27FC236}">
                <a16:creationId xmlns:a16="http://schemas.microsoft.com/office/drawing/2014/main" id="{DAD975D2-3EB7-1CE9-168B-8C0A80A6F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16071" y="2905403"/>
            <a:ext cx="912835" cy="912835"/>
          </a:xfrm>
          <a:prstGeom prst="rect">
            <a:avLst/>
          </a:prstGeom>
        </p:spPr>
      </p:pic>
      <p:grpSp>
        <p:nvGrpSpPr>
          <p:cNvPr id="78" name="Group">
            <a:extLst>
              <a:ext uri="{FF2B5EF4-FFF2-40B4-BE49-F238E27FC236}">
                <a16:creationId xmlns:a16="http://schemas.microsoft.com/office/drawing/2014/main" id="{E6EDCB20-32B9-7216-EE70-E35604EBF8DE}"/>
              </a:ext>
            </a:extLst>
          </p:cNvPr>
          <p:cNvGrpSpPr/>
          <p:nvPr/>
        </p:nvGrpSpPr>
        <p:grpSpPr>
          <a:xfrm>
            <a:off x="6508904" y="2738099"/>
            <a:ext cx="1523283" cy="1487914"/>
            <a:chOff x="0" y="0"/>
            <a:chExt cx="1684594" cy="1645479"/>
          </a:xfrm>
        </p:grpSpPr>
        <p:pic>
          <p:nvPicPr>
            <p:cNvPr id="79" name="Shape 100" descr="Shape 100">
              <a:extLst>
                <a:ext uri="{FF2B5EF4-FFF2-40B4-BE49-F238E27FC236}">
                  <a16:creationId xmlns:a16="http://schemas.microsoft.com/office/drawing/2014/main" id="{5272E7D4-C1CA-DA88-8190-34859708A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717"/>
              <a:ext cx="1684595" cy="1633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" name="Shape 101">
              <a:extLst>
                <a:ext uri="{FF2B5EF4-FFF2-40B4-BE49-F238E27FC236}">
                  <a16:creationId xmlns:a16="http://schemas.microsoft.com/office/drawing/2014/main" id="{6DC132C6-CBFC-D0EB-0DC5-4232D790AE7A}"/>
                </a:ext>
              </a:extLst>
            </p:cNvPr>
            <p:cNvSpPr/>
            <p:nvPr/>
          </p:nvSpPr>
          <p:spPr>
            <a:xfrm>
              <a:off x="265266" y="-1"/>
              <a:ext cx="1297790" cy="1297788"/>
            </a:xfrm>
            <a:prstGeom prst="ellipse">
              <a:avLst/>
            </a:prstGeom>
            <a:gradFill flip="none" rotWithShape="1">
              <a:gsLst>
                <a:gs pos="0">
                  <a:srgbClr val="EDEEF6"/>
                </a:gs>
                <a:gs pos="93000">
                  <a:srgbClr val="DADAE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4243" tIns="44243" rIns="44243" bIns="44243" numCol="1" anchor="ctr">
              <a:noAutofit/>
            </a:bodyPr>
            <a:lstStyle/>
            <a:p>
              <a:pPr defTabSz="1219170">
                <a:defRPr sz="2500">
                  <a:latin typeface="+mj-lt"/>
                  <a:ea typeface="+mj-ea"/>
                  <a:cs typeface="+mj-cs"/>
                  <a:sym typeface="Arial"/>
                </a:defRPr>
              </a:pPr>
              <a:endParaRPr sz="2420">
                <a:solidFill>
                  <a:prstClr val="black"/>
                </a:solidFill>
                <a:latin typeface="Calibri Light" panose="020F0302020204030204"/>
                <a:sym typeface="Arial"/>
              </a:endParaRPr>
            </a:p>
          </p:txBody>
        </p:sp>
      </p:grpSp>
      <p:pic>
        <p:nvPicPr>
          <p:cNvPr id="81" name="Picture 26" descr="Doctor female outline">
            <a:extLst>
              <a:ext uri="{FF2B5EF4-FFF2-40B4-BE49-F238E27FC236}">
                <a16:creationId xmlns:a16="http://schemas.microsoft.com/office/drawing/2014/main" id="{2778106A-73CA-49D5-8FFD-C60270D00D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895741" y="2860597"/>
            <a:ext cx="920570" cy="920570"/>
          </a:xfrm>
          <a:prstGeom prst="rect">
            <a:avLst/>
          </a:prstGeom>
        </p:spPr>
      </p:pic>
      <p:grpSp>
        <p:nvGrpSpPr>
          <p:cNvPr id="82" name="Group">
            <a:extLst>
              <a:ext uri="{FF2B5EF4-FFF2-40B4-BE49-F238E27FC236}">
                <a16:creationId xmlns:a16="http://schemas.microsoft.com/office/drawing/2014/main" id="{0DCB474B-F4B6-CD6B-030A-25D0DFAE6222}"/>
              </a:ext>
            </a:extLst>
          </p:cNvPr>
          <p:cNvGrpSpPr/>
          <p:nvPr/>
        </p:nvGrpSpPr>
        <p:grpSpPr>
          <a:xfrm>
            <a:off x="9264461" y="2738099"/>
            <a:ext cx="1523283" cy="1487914"/>
            <a:chOff x="0" y="0"/>
            <a:chExt cx="1684594" cy="1645479"/>
          </a:xfrm>
        </p:grpSpPr>
        <p:pic>
          <p:nvPicPr>
            <p:cNvPr id="83" name="Shape 100" descr="Shape 100">
              <a:extLst>
                <a:ext uri="{FF2B5EF4-FFF2-40B4-BE49-F238E27FC236}">
                  <a16:creationId xmlns:a16="http://schemas.microsoft.com/office/drawing/2014/main" id="{BF06BAF3-56EF-5EBC-E6F1-58C3737D5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717"/>
              <a:ext cx="1684595" cy="1633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" name="Shape 101">
              <a:extLst>
                <a:ext uri="{FF2B5EF4-FFF2-40B4-BE49-F238E27FC236}">
                  <a16:creationId xmlns:a16="http://schemas.microsoft.com/office/drawing/2014/main" id="{C9280D05-A22C-3960-21BF-670C086882B8}"/>
                </a:ext>
              </a:extLst>
            </p:cNvPr>
            <p:cNvSpPr/>
            <p:nvPr/>
          </p:nvSpPr>
          <p:spPr>
            <a:xfrm>
              <a:off x="265266" y="-1"/>
              <a:ext cx="1297790" cy="1297788"/>
            </a:xfrm>
            <a:prstGeom prst="ellipse">
              <a:avLst/>
            </a:prstGeom>
            <a:gradFill flip="none" rotWithShape="1">
              <a:gsLst>
                <a:gs pos="0">
                  <a:srgbClr val="EDEEF6"/>
                </a:gs>
                <a:gs pos="93000">
                  <a:srgbClr val="DADAE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4243" tIns="44243" rIns="44243" bIns="44243" numCol="1" anchor="ctr">
              <a:noAutofit/>
            </a:bodyPr>
            <a:lstStyle/>
            <a:p>
              <a:pPr defTabSz="1219170">
                <a:defRPr sz="2500">
                  <a:latin typeface="+mj-lt"/>
                  <a:ea typeface="+mj-ea"/>
                  <a:cs typeface="+mj-cs"/>
                  <a:sym typeface="Arial"/>
                </a:defRPr>
              </a:pPr>
              <a:endParaRPr sz="2420">
                <a:solidFill>
                  <a:prstClr val="black"/>
                </a:solidFill>
                <a:latin typeface="Calibri Light" panose="020F0302020204030204"/>
                <a:sym typeface="Arial"/>
              </a:endParaRPr>
            </a:p>
          </p:txBody>
        </p:sp>
      </p:grpSp>
      <p:pic>
        <p:nvPicPr>
          <p:cNvPr id="85" name="Picture 26" descr="Laptop outline">
            <a:extLst>
              <a:ext uri="{FF2B5EF4-FFF2-40B4-BE49-F238E27FC236}">
                <a16:creationId xmlns:a16="http://schemas.microsoft.com/office/drawing/2014/main" id="{C2BEBCDC-36CD-38EA-24A1-A877A2B37A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645600" y="2880689"/>
            <a:ext cx="875764" cy="8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4E46B205-D01C-3D88-91D8-1E99FE0FDB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0"/>
            <a:ext cx="79248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492E55-CD73-BA9A-C935-4E43F337D24D}"/>
              </a:ext>
            </a:extLst>
          </p:cNvPr>
          <p:cNvSpPr/>
          <p:nvPr/>
        </p:nvSpPr>
        <p:spPr>
          <a:xfrm>
            <a:off x="810348" y="3206371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0A291-E0FD-CD81-1B1C-156FE5100953}"/>
              </a:ext>
            </a:extLst>
          </p:cNvPr>
          <p:cNvSpPr/>
          <p:nvPr/>
        </p:nvSpPr>
        <p:spPr>
          <a:xfrm>
            <a:off x="5740866" y="3981062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DE1C5-98E1-9C5F-CD3D-E1039453BC50}"/>
              </a:ext>
            </a:extLst>
          </p:cNvPr>
          <p:cNvSpPr/>
          <p:nvPr/>
        </p:nvSpPr>
        <p:spPr>
          <a:xfrm>
            <a:off x="1065320" y="3429000"/>
            <a:ext cx="5912529" cy="185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ABD55-70E6-0786-5DE1-7AEB45103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B2DDE4-17C2-D00B-95CC-2658223CD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9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A333243-79F3-6542-256A-172B2FAEDE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492E55-CD73-BA9A-C935-4E43F337D24D}"/>
              </a:ext>
            </a:extLst>
          </p:cNvPr>
          <p:cNvSpPr/>
          <p:nvPr/>
        </p:nvSpPr>
        <p:spPr>
          <a:xfrm>
            <a:off x="810348" y="3206371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0A291-E0FD-CD81-1B1C-156FE5100953}"/>
              </a:ext>
            </a:extLst>
          </p:cNvPr>
          <p:cNvSpPr/>
          <p:nvPr/>
        </p:nvSpPr>
        <p:spPr>
          <a:xfrm>
            <a:off x="5740866" y="3981062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DE1C5-98E1-9C5F-CD3D-E1039453BC50}"/>
              </a:ext>
            </a:extLst>
          </p:cNvPr>
          <p:cNvSpPr/>
          <p:nvPr/>
        </p:nvSpPr>
        <p:spPr>
          <a:xfrm>
            <a:off x="1065320" y="3429000"/>
            <a:ext cx="5912529" cy="185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ABD55-70E6-0786-5DE1-7AEB45103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B2DDE4-17C2-D00B-95CC-2658223CD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3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86C1211-41B2-0618-5A13-1E9C48A43A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0"/>
            <a:ext cx="79248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498CE8-8BFF-5AF9-91DF-EEB24172CACD}"/>
              </a:ext>
            </a:extLst>
          </p:cNvPr>
          <p:cNvSpPr/>
          <p:nvPr/>
        </p:nvSpPr>
        <p:spPr>
          <a:xfrm>
            <a:off x="810348" y="3206371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2D003-819C-6063-49E7-D9D6BE1E5094}"/>
              </a:ext>
            </a:extLst>
          </p:cNvPr>
          <p:cNvSpPr/>
          <p:nvPr/>
        </p:nvSpPr>
        <p:spPr>
          <a:xfrm>
            <a:off x="5740866" y="3981062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AEC76-E10E-78AB-40A4-49D250C91D75}"/>
              </a:ext>
            </a:extLst>
          </p:cNvPr>
          <p:cNvSpPr/>
          <p:nvPr/>
        </p:nvSpPr>
        <p:spPr>
          <a:xfrm>
            <a:off x="1065320" y="3429000"/>
            <a:ext cx="5912529" cy="185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374BB-2ECF-C836-8357-99EC1BA7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CC8A85-766C-1D98-16F4-19CFB9583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2D70F56-B377-AC34-A8F2-2EA995C8D1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498CE8-8BFF-5AF9-91DF-EEB24172CACD}"/>
              </a:ext>
            </a:extLst>
          </p:cNvPr>
          <p:cNvSpPr/>
          <p:nvPr/>
        </p:nvSpPr>
        <p:spPr>
          <a:xfrm>
            <a:off x="810348" y="3206371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2D003-819C-6063-49E7-D9D6BE1E5094}"/>
              </a:ext>
            </a:extLst>
          </p:cNvPr>
          <p:cNvSpPr/>
          <p:nvPr/>
        </p:nvSpPr>
        <p:spPr>
          <a:xfrm>
            <a:off x="5740866" y="3981062"/>
            <a:ext cx="1491955" cy="153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AEC76-E10E-78AB-40A4-49D250C91D75}"/>
              </a:ext>
            </a:extLst>
          </p:cNvPr>
          <p:cNvSpPr/>
          <p:nvPr/>
        </p:nvSpPr>
        <p:spPr>
          <a:xfrm>
            <a:off x="1065320" y="3429000"/>
            <a:ext cx="5912529" cy="185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374BB-2ECF-C836-8357-99EC1BA7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CC8A85-766C-1D98-16F4-19CFB9583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0B0A-C46E-ACC9-78A8-031EE1756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01D57-40FD-D310-F537-1DC5AD980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6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AEF423-CD4D-40A9-1D9D-BBE3EF438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30D09-526D-34FA-733E-EEFFE8561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973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s with bar">
  <a:themeElements>
    <a:clrScheme name="Custom 1">
      <a:dk1>
        <a:srgbClr val="000000"/>
      </a:dk1>
      <a:lt1>
        <a:srgbClr val="FFFFFF"/>
      </a:lt1>
      <a:dk2>
        <a:srgbClr val="636569"/>
      </a:dk2>
      <a:lt2>
        <a:srgbClr val="E7E6E6"/>
      </a:lt2>
      <a:accent1>
        <a:srgbClr val="662C91"/>
      </a:accent1>
      <a:accent2>
        <a:srgbClr val="AA4813"/>
      </a:accent2>
      <a:accent3>
        <a:srgbClr val="E3499C"/>
      </a:accent3>
      <a:accent4>
        <a:srgbClr val="B01E65"/>
      </a:accent4>
      <a:accent5>
        <a:srgbClr val="208CB9"/>
      </a:accent5>
      <a:accent6>
        <a:srgbClr val="F187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ForHer" id="{DCFCF4B7-326E-8240-AE17-5BCE4C56F86B}" vid="{0B1731D8-518D-E84D-A905-6313F1073BA4}"/>
    </a:ext>
  </a:extLst>
</a:theme>
</file>

<file path=ppt/theme/theme2.xml><?xml version="1.0" encoding="utf-8"?>
<a:theme xmlns:a="http://schemas.openxmlformats.org/drawingml/2006/main" name="Text slides no purple bar">
  <a:themeElements>
    <a:clrScheme name="Custom 1">
      <a:dk1>
        <a:srgbClr val="000000"/>
      </a:dk1>
      <a:lt1>
        <a:srgbClr val="FFFFFF"/>
      </a:lt1>
      <a:dk2>
        <a:srgbClr val="636569"/>
      </a:dk2>
      <a:lt2>
        <a:srgbClr val="E7E6E6"/>
      </a:lt2>
      <a:accent1>
        <a:srgbClr val="662C91"/>
      </a:accent1>
      <a:accent2>
        <a:srgbClr val="AA4813"/>
      </a:accent2>
      <a:accent3>
        <a:srgbClr val="E3499C"/>
      </a:accent3>
      <a:accent4>
        <a:srgbClr val="B01E65"/>
      </a:accent4>
      <a:accent5>
        <a:srgbClr val="208CB9"/>
      </a:accent5>
      <a:accent6>
        <a:srgbClr val="F187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ForHer" id="{DCFCF4B7-326E-8240-AE17-5BCE4C56F86B}" vid="{0B1731D8-518D-E84D-A905-6313F1073BA4}"/>
    </a:ext>
  </a:extLst>
</a:theme>
</file>

<file path=ppt/theme/theme3.xml><?xml version="1.0" encoding="utf-8"?>
<a:theme xmlns:a="http://schemas.openxmlformats.org/drawingml/2006/main" name="Title and divider slides">
  <a:themeElements>
    <a:clrScheme name="Custom 1">
      <a:dk1>
        <a:srgbClr val="000000"/>
      </a:dk1>
      <a:lt1>
        <a:srgbClr val="FFFFFF"/>
      </a:lt1>
      <a:dk2>
        <a:srgbClr val="636569"/>
      </a:dk2>
      <a:lt2>
        <a:srgbClr val="E7E6E6"/>
      </a:lt2>
      <a:accent1>
        <a:srgbClr val="662C91"/>
      </a:accent1>
      <a:accent2>
        <a:srgbClr val="AA4813"/>
      </a:accent2>
      <a:accent3>
        <a:srgbClr val="E3499C"/>
      </a:accent3>
      <a:accent4>
        <a:srgbClr val="B01E65"/>
      </a:accent4>
      <a:accent5>
        <a:srgbClr val="208CB9"/>
      </a:accent5>
      <a:accent6>
        <a:srgbClr val="F187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ForHer" id="{DCFCF4B7-326E-8240-AE17-5BCE4C56F86B}" vid="{0B1731D8-518D-E84D-A905-6313F1073BA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80220F052BF4FB1074F8AFBB4F153" ma:contentTypeVersion="18" ma:contentTypeDescription="Create a new document." ma:contentTypeScope="" ma:versionID="06726521ec47856876bfb19a946c54ed">
  <xsd:schema xmlns:xsd="http://www.w3.org/2001/XMLSchema" xmlns:xs="http://www.w3.org/2001/XMLSchema" xmlns:p="http://schemas.microsoft.com/office/2006/metadata/properties" xmlns:ns1="http://schemas.microsoft.com/sharepoint/v3" xmlns:ns2="c01dbf19-bee8-472f-8a8e-2edaf2917673" xmlns:ns3="85d58bfc-e172-4925-b51e-d4fbcbf38f46" targetNamespace="http://schemas.microsoft.com/office/2006/metadata/properties" ma:root="true" ma:fieldsID="cb89d9e9dcead3774a494c8a0e00ec98" ns1:_="" ns2:_="" ns3:_="">
    <xsd:import namespace="http://schemas.microsoft.com/sharepoint/v3"/>
    <xsd:import namespace="c01dbf19-bee8-472f-8a8e-2edaf2917673"/>
    <xsd:import namespace="85d58bfc-e172-4925-b51e-d4fbcbf38f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dbf19-bee8-472f-8a8e-2edaf2917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2a8969e-8a4a-4df2-8394-c5dd3a88a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58bfc-e172-4925-b51e-d4fbcbf38f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8a1a797-c2ba-437a-9675-03170f884b44}" ma:internalName="TaxCatchAll" ma:showField="CatchAllData" ma:web="85d58bfc-e172-4925-b51e-d4fbcbf38f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1dbf19-bee8-472f-8a8e-2edaf2917673">
      <Terms xmlns="http://schemas.microsoft.com/office/infopath/2007/PartnerControls"/>
    </lcf76f155ced4ddcb4097134ff3c332f>
    <TaxCatchAll xmlns="85d58bfc-e172-4925-b51e-d4fbcbf38f4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A77173-143F-4AEA-9F3E-DBB9F7D916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5909E6-B4D2-41E3-9FA8-3A05B1678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1dbf19-bee8-472f-8a8e-2edaf2917673"/>
    <ds:schemaRef ds:uri="85d58bfc-e172-4925-b51e-d4fbcbf38f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21CC4D-137D-4977-B794-DA1CD550294A}">
  <ds:schemaRefs>
    <ds:schemaRef ds:uri="http://schemas.microsoft.com/office/2006/metadata/properties"/>
    <ds:schemaRef ds:uri="http://schemas.microsoft.com/office/infopath/2007/PartnerControls"/>
    <ds:schemaRef ds:uri="c01dbf19-bee8-472f-8a8e-2edaf2917673"/>
    <ds:schemaRef ds:uri="85d58bfc-e172-4925-b51e-d4fbcbf38f46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</TotalTime>
  <Words>271</Words>
  <Application>Microsoft Office PowerPoint</Application>
  <PresentationFormat>Widescreen</PresentationFormat>
  <Paragraphs>50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Text slides with bar</vt:lpstr>
      <vt:lpstr>Text slides no purple bar</vt:lpstr>
      <vt:lpstr>Title and divider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Tippets, Valerie</dc:creator>
  <cp:lastModifiedBy>Tippets, Valerie</cp:lastModifiedBy>
  <cp:revision>19</cp:revision>
  <dcterms:created xsi:type="dcterms:W3CDTF">2022-10-17T17:47:19Z</dcterms:created>
  <dcterms:modified xsi:type="dcterms:W3CDTF">2023-02-20T16:53:48Z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887921-5d4d-4001-aa28-806da089b0b5_Enabled">
    <vt:lpwstr>true</vt:lpwstr>
  </property>
  <property fmtid="{D5CDD505-2E9C-101B-9397-08002B2CF9AE}" pid="3" name="MSIP_Label_9a887921-5d4d-4001-aa28-806da089b0b5_SetDate">
    <vt:lpwstr>2022-10-17T18:46:22Z</vt:lpwstr>
  </property>
  <property fmtid="{D5CDD505-2E9C-101B-9397-08002B2CF9AE}" pid="4" name="MSIP_Label_9a887921-5d4d-4001-aa28-806da089b0b5_Method">
    <vt:lpwstr>Standard</vt:lpwstr>
  </property>
  <property fmtid="{D5CDD505-2E9C-101B-9397-08002B2CF9AE}" pid="5" name="MSIP_Label_9a887921-5d4d-4001-aa28-806da089b0b5_Name">
    <vt:lpwstr>General</vt:lpwstr>
  </property>
  <property fmtid="{D5CDD505-2E9C-101B-9397-08002B2CF9AE}" pid="6" name="MSIP_Label_9a887921-5d4d-4001-aa28-806da089b0b5_SiteId">
    <vt:lpwstr>de3fc00f-6f36-41e3-86ef-755c2ac1291f</vt:lpwstr>
  </property>
  <property fmtid="{D5CDD505-2E9C-101B-9397-08002B2CF9AE}" pid="7" name="MSIP_Label_9a887921-5d4d-4001-aa28-806da089b0b5_ActionId">
    <vt:lpwstr>8dfcd062-7509-4109-9300-44f390e11510</vt:lpwstr>
  </property>
  <property fmtid="{D5CDD505-2E9C-101B-9397-08002B2CF9AE}" pid="8" name="MSIP_Label_9a887921-5d4d-4001-aa28-806da089b0b5_ContentBits">
    <vt:lpwstr>0</vt:lpwstr>
  </property>
  <property fmtid="{D5CDD505-2E9C-101B-9397-08002B2CF9AE}" pid="9" name="ContentTypeId">
    <vt:lpwstr>0x0101000EF80220F052BF4FB1074F8AFBB4F153</vt:lpwstr>
  </property>
  <property fmtid="{D5CDD505-2E9C-101B-9397-08002B2CF9AE}" pid="10" name="MediaServiceImageTags">
    <vt:lpwstr/>
  </property>
</Properties>
</file>